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2" r:id="rId5"/>
    <p:sldId id="275" r:id="rId6"/>
    <p:sldId id="281" r:id="rId7"/>
    <p:sldId id="271" r:id="rId8"/>
    <p:sldId id="259" r:id="rId9"/>
    <p:sldId id="260" r:id="rId10"/>
    <p:sldId id="261" r:id="rId11"/>
    <p:sldId id="264" r:id="rId12"/>
    <p:sldId id="262" r:id="rId13"/>
    <p:sldId id="265" r:id="rId14"/>
    <p:sldId id="266" r:id="rId15"/>
    <p:sldId id="267" r:id="rId16"/>
    <p:sldId id="278" r:id="rId17"/>
    <p:sldId id="268" r:id="rId18"/>
    <p:sldId id="282" r:id="rId19"/>
    <p:sldId id="279" r:id="rId20"/>
    <p:sldId id="280" r:id="rId21"/>
    <p:sldId id="263" r:id="rId22"/>
    <p:sldId id="269" r:id="rId23"/>
    <p:sldId id="273" r:id="rId24"/>
    <p:sldId id="274" r:id="rId25"/>
    <p:sldId id="277" r:id="rId26"/>
    <p:sldId id="270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3F0D-EB83-44E9-83AB-64DCC83FC381}" v="15" dt="2021-06-08T18:01:07.493"/>
    <p1510:client id="{2F66EF09-99FB-4E29-810F-5BD054B650D0}" v="54" dt="2021-06-08T18:04:27.026"/>
    <p1510:client id="{5829D1FD-2205-4BD6-A923-647F87B95EC8}" v="34" dt="2021-06-04T00:37:40.540"/>
    <p1510:client id="{76011FE9-FF59-44BA-8280-06EC09C85346}" v="1027" dt="2021-06-04T00:28:21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4643"/>
  </p:normalViewPr>
  <p:slideViewPr>
    <p:cSldViewPr snapToGrid="0">
      <p:cViewPr varScale="1">
        <p:scale>
          <a:sx n="78" d="100"/>
          <a:sy n="78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4C80D-A649-4FCA-9239-F8E755BA67D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CF852-CFD9-4079-A328-9FAD02220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Attempted install of kali-</a:t>
            </a:r>
            <a:r>
              <a:rPr lang="en-US" dirty="0" err="1"/>
              <a:t>linux</a:t>
            </a:r>
            <a:r>
              <a:rPr lang="en-US" dirty="0"/>
              <a:t>-core</a:t>
            </a:r>
          </a:p>
          <a:p>
            <a:r>
              <a:rPr lang="en-US" dirty="0"/>
              <a:t>	</a:t>
            </a:r>
            <a:r>
              <a:rPr lang="en-US" dirty="0" err="1"/>
              <a:t>OpenVas</a:t>
            </a:r>
            <a:r>
              <a:rPr lang="en-US" dirty="0"/>
              <a:t> was not part of the tool list</a:t>
            </a:r>
          </a:p>
          <a:p>
            <a:r>
              <a:rPr lang="en-US" dirty="0"/>
              <a:t>Attempted to install kali-</a:t>
            </a:r>
            <a:r>
              <a:rPr lang="en-US" dirty="0" err="1"/>
              <a:t>linux</a:t>
            </a:r>
            <a:r>
              <a:rPr lang="en-US" dirty="0"/>
              <a:t>-large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CF852-CFD9-4079-A328-9FAD02220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3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F6ECF6-4099-4C78-B29A-209916A9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03" y="0"/>
            <a:ext cx="5778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99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3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7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72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7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7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2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B89EA9-9187-4AB9-9B2B-5114DBA03E7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00" y="0"/>
            <a:ext cx="5778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4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0w3rChi3f" TargetMode="External"/><Relationship Id="rId2" Type="http://schemas.openxmlformats.org/officeDocument/2006/relationships/hyperlink" Target="https://www.youtube.com/c/P0w3rChi3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ames-honeycutt/" TargetMode="External"/><Relationship Id="rId4" Type="http://schemas.openxmlformats.org/officeDocument/2006/relationships/hyperlink" Target="https://twitter.com/P0w3rChi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F2E-AB80-484B-A50B-42DBC7F62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Openvas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D0F1-6958-4092-B4F4-5B7981B7F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CW3 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23698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A2ED-E37B-4CB8-BA5E-537373C5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32C6-B702-45C3-B5B1-7AF775A0C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385" y="2508421"/>
            <a:ext cx="9905998" cy="28271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DDD8AB-3604-4EE2-99AF-4226A0D63564}"/>
              </a:ext>
            </a:extLst>
          </p:cNvPr>
          <p:cNvSpPr/>
          <p:nvPr/>
        </p:nvSpPr>
        <p:spPr>
          <a:xfrm>
            <a:off x="2953265" y="4559643"/>
            <a:ext cx="716692" cy="39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17E31-E2E8-4225-8412-EB116B956001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3669957" y="4757351"/>
            <a:ext cx="716692" cy="3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B33B9-3DAA-4F7E-974A-E4AD1EF9FCD6}"/>
              </a:ext>
            </a:extLst>
          </p:cNvPr>
          <p:cNvSpPr txBox="1"/>
          <p:nvPr/>
        </p:nvSpPr>
        <p:spPr>
          <a:xfrm>
            <a:off x="4547286" y="4955059"/>
            <a:ext cx="3892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Documentation Uses “OpenVAS”</a:t>
            </a:r>
          </a:p>
        </p:txBody>
      </p:sp>
    </p:spTree>
    <p:extLst>
      <p:ext uri="{BB962C8B-B14F-4D97-AF65-F5344CB8AC3E}">
        <p14:creationId xmlns:p14="http://schemas.microsoft.com/office/powerpoint/2010/main" val="5054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F683-ACF0-4C9A-9338-7A38286F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9EC22-2C56-4070-844E-E4530683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77530"/>
            <a:ext cx="9905998" cy="3317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1720F-59B5-4DB1-8769-012A3E9CB2F5}"/>
              </a:ext>
            </a:extLst>
          </p:cNvPr>
          <p:cNvSpPr/>
          <p:nvPr/>
        </p:nvSpPr>
        <p:spPr>
          <a:xfrm>
            <a:off x="5140411" y="4436076"/>
            <a:ext cx="4658497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D5377-8356-441C-A185-EBD03D515CE7}"/>
              </a:ext>
            </a:extLst>
          </p:cNvPr>
          <p:cNvCxnSpPr/>
          <p:nvPr/>
        </p:nvCxnSpPr>
        <p:spPr>
          <a:xfrm flipH="1" flipV="1">
            <a:off x="7512908" y="4794422"/>
            <a:ext cx="284206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9F2FB7-29B4-40BD-8E6F-107C5470B7BB}"/>
              </a:ext>
            </a:extLst>
          </p:cNvPr>
          <p:cNvSpPr txBox="1"/>
          <p:nvPr/>
        </p:nvSpPr>
        <p:spPr>
          <a:xfrm>
            <a:off x="6561438" y="5152768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this for later use.</a:t>
            </a:r>
          </a:p>
        </p:txBody>
      </p:sp>
    </p:spTree>
    <p:extLst>
      <p:ext uri="{BB962C8B-B14F-4D97-AF65-F5344CB8AC3E}">
        <p14:creationId xmlns:p14="http://schemas.microsoft.com/office/powerpoint/2010/main" val="979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96BF-11B7-424E-B46F-E4AE546A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00ED-C129-49EB-8139-8B5EACAB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5998" cy="3356770"/>
          </a:xfrm>
        </p:spPr>
      </p:pic>
    </p:spTree>
    <p:extLst>
      <p:ext uri="{BB962C8B-B14F-4D97-AF65-F5344CB8AC3E}">
        <p14:creationId xmlns:p14="http://schemas.microsoft.com/office/powerpoint/2010/main" val="212407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DE6-CB8D-45F2-A954-D5FEE83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16B5E-741C-494C-8CC8-88502665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05" y="2514600"/>
            <a:ext cx="9953642" cy="25195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72EA9-C36B-449A-9177-847C37DCB77E}"/>
              </a:ext>
            </a:extLst>
          </p:cNvPr>
          <p:cNvSpPr/>
          <p:nvPr/>
        </p:nvSpPr>
        <p:spPr>
          <a:xfrm>
            <a:off x="1717589" y="2879124"/>
            <a:ext cx="7549979" cy="3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97CF40-2472-4A8A-862D-BEF92E31A7C8}"/>
              </a:ext>
            </a:extLst>
          </p:cNvPr>
          <p:cNvCxnSpPr/>
          <p:nvPr/>
        </p:nvCxnSpPr>
        <p:spPr>
          <a:xfrm flipH="1" flipV="1">
            <a:off x="5474043" y="3212757"/>
            <a:ext cx="1260389" cy="90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09ED1-3D0C-4F6E-A7BC-C679DC5BD46D}"/>
              </a:ext>
            </a:extLst>
          </p:cNvPr>
          <p:cNvSpPr txBox="1"/>
          <p:nvPr/>
        </p:nvSpPr>
        <p:spPr>
          <a:xfrm>
            <a:off x="6450226" y="4114801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these services</a:t>
            </a:r>
          </a:p>
        </p:txBody>
      </p:sp>
    </p:spTree>
    <p:extLst>
      <p:ext uri="{BB962C8B-B14F-4D97-AF65-F5344CB8AC3E}">
        <p14:creationId xmlns:p14="http://schemas.microsoft.com/office/powerpoint/2010/main" val="59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144-5AF1-4A66-8B77-B5941823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689FC-C5EE-46B7-847B-0198D0589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40" y="2584553"/>
            <a:ext cx="9905998" cy="2189424"/>
          </a:xfrm>
        </p:spPr>
      </p:pic>
    </p:spTree>
    <p:extLst>
      <p:ext uri="{BB962C8B-B14F-4D97-AF65-F5344CB8AC3E}">
        <p14:creationId xmlns:p14="http://schemas.microsoft.com/office/powerpoint/2010/main" val="6481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AB07-0A1F-46F0-8713-C7A20815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F46F-17BE-4EAD-9E23-AB0EF3A2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942" y="2514600"/>
            <a:ext cx="9899035" cy="2440858"/>
          </a:xfrm>
        </p:spPr>
      </p:pic>
    </p:spTree>
    <p:extLst>
      <p:ext uri="{BB962C8B-B14F-4D97-AF65-F5344CB8AC3E}">
        <p14:creationId xmlns:p14="http://schemas.microsoft.com/office/powerpoint/2010/main" val="520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2218-83AF-4493-816A-02619303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Gotchas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63DE1-FAFF-468D-9AF5-8D8F4553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88" y="4743365"/>
            <a:ext cx="4588931" cy="576262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Double check the /var/log/gvm/gvmd.log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8A34-D725-46C0-9BE8-A562E4D2E0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61E9F-3573-4ACE-B70C-FCD6836DD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821" y="2228088"/>
            <a:ext cx="4604280" cy="576262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Check the Redis service to make sure it is still running</a:t>
            </a:r>
            <a:endParaRPr lang="en-US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3C4834-C220-439E-B377-4EE7383E0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220" y="2035482"/>
            <a:ext cx="7046977" cy="2421464"/>
          </a:xfrm>
        </p:spPr>
      </p:pic>
      <p:pic>
        <p:nvPicPr>
          <p:cNvPr id="8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50F20F92-30EB-4AD9-AC9D-139EEAEF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5466989"/>
            <a:ext cx="11448288" cy="12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B9F8-9614-40CE-9AB1-B4404A4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gvm</a:t>
            </a:r>
            <a:r>
              <a:rPr lang="en-US" dirty="0"/>
              <a:t> 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644AA-712C-46FC-A49A-B8327ACB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703" y="2514599"/>
            <a:ext cx="9944708" cy="2490020"/>
          </a:xfrm>
        </p:spPr>
      </p:pic>
    </p:spTree>
    <p:extLst>
      <p:ext uri="{BB962C8B-B14F-4D97-AF65-F5344CB8AC3E}">
        <p14:creationId xmlns:p14="http://schemas.microsoft.com/office/powerpoint/2010/main" val="391867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840-041C-408E-B249-C9D696E4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Gvm</a:t>
            </a:r>
            <a:r>
              <a:rPr lang="en-US" dirty="0"/>
              <a:t>-feed-sync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808B-32C8-45BB-AC5D-DE6964DD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nvt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-sync`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openvas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-u`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GVMD_DATA`  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SCAP`  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CERT`</a:t>
            </a:r>
          </a:p>
        </p:txBody>
      </p:sp>
    </p:spTree>
    <p:extLst>
      <p:ext uri="{BB962C8B-B14F-4D97-AF65-F5344CB8AC3E}">
        <p14:creationId xmlns:p14="http://schemas.microsoft.com/office/powerpoint/2010/main" val="416329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D08B-A7EE-4F3F-8320-DDA064D0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2370-08F8-4554-AC79-4D6AE62A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 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certdata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  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scapdata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936-CE51-4792-9F52-CF367B60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About_Honeycutt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E621-1A3F-43A9-8F7E-3B93646D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 Years of service (21 in IT/Cyber)</a:t>
            </a:r>
          </a:p>
          <a:p>
            <a:r>
              <a:rPr lang="en-US" dirty="0"/>
              <a:t>Former PEC </a:t>
            </a:r>
            <a:r>
              <a:rPr lang="en-US" dirty="0" err="1"/>
              <a:t>SysAdmin</a:t>
            </a:r>
            <a:endParaRPr lang="en-US" dirty="0"/>
          </a:p>
          <a:p>
            <a:r>
              <a:rPr lang="en-US" dirty="0"/>
              <a:t>169 CPT team expert for Windows and PowerShell 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Howard Community College Adjunct Instructor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VP-Outreach for ISSA Central Maryland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PowerShell enthusiast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0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E2B-9D05-40C9-A7B4-B544D49E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Wait until Sync is compete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61A4560-F152-4CFD-90C5-4BAD97C2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3" y="1967066"/>
            <a:ext cx="6579295" cy="46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371A4-92CE-42A9-9941-DAE95493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7" y="0"/>
            <a:ext cx="8669212" cy="6875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2F3AE-2A46-4D3E-9C80-671E5A891608}"/>
              </a:ext>
            </a:extLst>
          </p:cNvPr>
          <p:cNvSpPr/>
          <p:nvPr/>
        </p:nvSpPr>
        <p:spPr>
          <a:xfrm>
            <a:off x="3830595" y="667265"/>
            <a:ext cx="2743200" cy="51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9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0110F-ADAD-4676-9F85-31E9E22D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Web </a:t>
            </a:r>
            <a:r>
              <a:rPr lang="en-US"/>
              <a:t>to listen on all 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E507A-1C14-40A3-AFF9-E73A81DC2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06117"/>
            <a:ext cx="4805766" cy="328508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cd /lib/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systemd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/system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vi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greenbone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-security-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assistant.service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Change 127.0.0.1 to 0.0.0.0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6305A8-6C5B-4552-87D1-7B19A3B2C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7179" y="2514600"/>
            <a:ext cx="5100231" cy="3285084"/>
          </a:xfrm>
        </p:spPr>
      </p:pic>
    </p:spTree>
    <p:extLst>
      <p:ext uri="{BB962C8B-B14F-4D97-AF65-F5344CB8AC3E}">
        <p14:creationId xmlns:p14="http://schemas.microsoft.com/office/powerpoint/2010/main" val="332460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E804-AA5A-4B5C-9F05-9E0F36FF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Icon overview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BA9808-0368-4BD9-A763-FA96ECD6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35" y="2078691"/>
            <a:ext cx="8527154" cy="4300817"/>
          </a:xfrm>
        </p:spPr>
      </p:pic>
    </p:spTree>
    <p:extLst>
      <p:ext uri="{BB962C8B-B14F-4D97-AF65-F5344CB8AC3E}">
        <p14:creationId xmlns:p14="http://schemas.microsoft.com/office/powerpoint/2010/main" val="259941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3FAE-FE52-486C-8A26-FF017917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53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Scan demo</a:t>
            </a:r>
          </a:p>
        </p:txBody>
      </p:sp>
    </p:spTree>
    <p:extLst>
      <p:ext uri="{BB962C8B-B14F-4D97-AF65-F5344CB8AC3E}">
        <p14:creationId xmlns:p14="http://schemas.microsoft.com/office/powerpoint/2010/main" val="157156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BF78-5C96-449B-9075-198F5520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7" y="2057400"/>
            <a:ext cx="4792973" cy="2055158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Questions?????</a:t>
            </a:r>
            <a:endParaRPr lang="en-US" sz="3600"/>
          </a:p>
        </p:txBody>
      </p:sp>
      <p:pic>
        <p:nvPicPr>
          <p:cNvPr id="5" name="Picture 5" descr="A picture containing indoor, red, toy&#10;&#10;Description automatically generated">
            <a:extLst>
              <a:ext uri="{FF2B5EF4-FFF2-40B4-BE49-F238E27FC236}">
                <a16:creationId xmlns:a16="http://schemas.microsoft.com/office/drawing/2014/main" id="{C47F2D19-FB2F-4043-A5D8-B23EE44D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047" y="542926"/>
            <a:ext cx="5642161" cy="5763185"/>
          </a:xfrm>
        </p:spPr>
      </p:pic>
    </p:spTree>
    <p:extLst>
      <p:ext uri="{BB962C8B-B14F-4D97-AF65-F5344CB8AC3E}">
        <p14:creationId xmlns:p14="http://schemas.microsoft.com/office/powerpoint/2010/main" val="122180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65EC-35E9-441D-8A9F-5A759955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7016-6DD3-481B-A57B-6033D5B2E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666999"/>
            <a:ext cx="9905997" cy="3124201"/>
          </a:xfrm>
        </p:spPr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 Admin Manual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https://docs.greenbone.net/GSM-Manual/gos-6/en/introduction.html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Documentation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https://tools.kali.org/vulnerability-analysis/openvas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Blog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https://www.kali.org/blog/configuring-and-tuning-openvas-in-kali-linux/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4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BE8A-01B4-4FE1-B8E6-709B527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Follow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9B94-795A-4410-846C-8D32F2D3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YouTube: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https://www.youtube.com/c/P0w3rChi3f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GitHub: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Twitter: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LinkedIn: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https://www.linkedin.com/in/james-honeycutt/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54D-4AEF-451D-AFAE-E5BF80BF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50E1DCAC-D203-419B-A149-A496C673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2514601"/>
            <a:ext cx="9905999" cy="3302000"/>
          </a:xfrm>
        </p:spPr>
      </p:pic>
    </p:spTree>
    <p:extLst>
      <p:ext uri="{BB962C8B-B14F-4D97-AF65-F5344CB8AC3E}">
        <p14:creationId xmlns:p14="http://schemas.microsoft.com/office/powerpoint/2010/main" val="360572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CB3B-132D-4B8D-81F5-D1CBC401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Features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5E39-7A39-4D7C-89D6-A4B184D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Authenticatecd and Unauthenticated Scans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Daily updates (Has a test for Solar Winds)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 of the commercial version of Greenbone Security Manager (GSM)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Uses Greenbone Community Feed (GCF) to update NVT (Network Vulnerability Tests)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89B5-4D64-4E3A-8D30-3944AA95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GCF vs. GSF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3D7-474E-4753-AF24-70C44618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GCF – Greenbone Community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GSF – Greenbone Security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Pretty much the same, except the GSF comes with some enterprise tests that GCF does not.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751C7-3250-4D7F-B774-3AA6D05C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https://community.greenbone.net/t/about-greenbone-community-feed-gcf/1224</a:t>
            </a:r>
          </a:p>
        </p:txBody>
      </p:sp>
    </p:spTree>
    <p:extLst>
      <p:ext uri="{BB962C8B-B14F-4D97-AF65-F5344CB8AC3E}">
        <p14:creationId xmlns:p14="http://schemas.microsoft.com/office/powerpoint/2010/main" val="33618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B04D-EE1D-4A7F-B6D3-D70EF0EA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Acronyms and terminonology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E769-32E0-4AE1-9E49-AAE088DE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 - Network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Test. Scan Definitions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 -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GSM -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Security Manager - Commercial Vulnerability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CPE - Common Platform Enumeration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Source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Addtion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 Open Source version of OpenVAS</a:t>
            </a:r>
            <a:endParaRPr lang="en-US" dirty="0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5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F48F-57A5-40C8-8F28-453C9965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E3DCFF-6720-4875-AB72-4A185098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21" y="1841157"/>
            <a:ext cx="8107175" cy="4772230"/>
          </a:xfrm>
        </p:spPr>
      </p:pic>
    </p:spTree>
    <p:extLst>
      <p:ext uri="{BB962C8B-B14F-4D97-AF65-F5344CB8AC3E}">
        <p14:creationId xmlns:p14="http://schemas.microsoft.com/office/powerpoint/2010/main" val="43784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F2DB-12F2-409A-B943-EB5B08EA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BE9A-7233-47FA-91E0-76588668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6579" cy="3552360"/>
          </a:xfrm>
        </p:spPr>
      </p:pic>
    </p:spTree>
    <p:extLst>
      <p:ext uri="{BB962C8B-B14F-4D97-AF65-F5344CB8AC3E}">
        <p14:creationId xmlns:p14="http://schemas.microsoft.com/office/powerpoint/2010/main" val="182308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FF38-EF8D-4EA2-85F8-A291C16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CC674-D054-42F8-BE50-40CAEE69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15A6-17E7-4185-9994-57D4A86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90" y="2697415"/>
            <a:ext cx="9902321" cy="32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07E8221-01B2-4F0E-A35F-ED301BE4FF20}" vid="{17EDDD77-C91A-4F13-9E38-92329A0ED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14415</TotalTime>
  <Words>519</Words>
  <Application>Microsoft Office PowerPoint</Application>
  <PresentationFormat>Widescreen</PresentationFormat>
  <Paragraphs>76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Consolas</vt:lpstr>
      <vt:lpstr>Theme1</vt:lpstr>
      <vt:lpstr>Intro to Openvas</vt:lpstr>
      <vt:lpstr>About_Honeycutt</vt:lpstr>
      <vt:lpstr>OpenVAS Install</vt:lpstr>
      <vt:lpstr>Features</vt:lpstr>
      <vt:lpstr>GCF vs. GSF</vt:lpstr>
      <vt:lpstr>Acronyms and terminonology</vt:lpstr>
      <vt:lpstr>Topology Overview</vt:lpstr>
      <vt:lpstr>OpenVAS Install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Gotchas</vt:lpstr>
      <vt:lpstr>Update gvm feed</vt:lpstr>
      <vt:lpstr>Gvm-feed-sync script</vt:lpstr>
      <vt:lpstr>Sync Commands</vt:lpstr>
      <vt:lpstr>Wait until Sync is compete</vt:lpstr>
      <vt:lpstr>PowerPoint Presentation</vt:lpstr>
      <vt:lpstr>Set Web to listen on all ports</vt:lpstr>
      <vt:lpstr>Icon overview</vt:lpstr>
      <vt:lpstr>Scan demo</vt:lpstr>
      <vt:lpstr>Questions?????</vt:lpstr>
      <vt:lpstr>References</vt:lpstr>
      <vt:lpstr>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Openvas</dc:title>
  <dc:creator>James Honeycutt</dc:creator>
  <cp:lastModifiedBy>James Honeycutt</cp:lastModifiedBy>
  <cp:revision>206</cp:revision>
  <dcterms:created xsi:type="dcterms:W3CDTF">2021-05-21T21:05:07Z</dcterms:created>
  <dcterms:modified xsi:type="dcterms:W3CDTF">2021-06-09T10:46:32Z</dcterms:modified>
</cp:coreProperties>
</file>